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79" r:id="rId6"/>
    <p:sldId id="274" r:id="rId7"/>
    <p:sldId id="281" r:id="rId8"/>
    <p:sldId id="282" r:id="rId9"/>
    <p:sldId id="283" r:id="rId10"/>
    <p:sldId id="284" r:id="rId11"/>
    <p:sldId id="286" r:id="rId12"/>
    <p:sldId id="287" r:id="rId13"/>
    <p:sldId id="288" r:id="rId14"/>
    <p:sldId id="285" r:id="rId15"/>
    <p:sldId id="280" r:id="rId16"/>
    <p:sldId id="277" r:id="rId17"/>
    <p:sldId id="289" r:id="rId18"/>
    <p:sldId id="290" r:id="rId19"/>
    <p:sldId id="291" r:id="rId20"/>
    <p:sldId id="292" r:id="rId21"/>
    <p:sldId id="293" r:id="rId22"/>
    <p:sldId id="296" r:id="rId23"/>
    <p:sldId id="295" r:id="rId24"/>
    <p:sldId id="278" r:id="rId25"/>
  </p:sldIdLst>
  <p:sldSz cx="9144000" cy="5143500" type="screen16x9"/>
  <p:notesSz cx="6858000" cy="9144000"/>
  <p:embeddedFontLst>
    <p:embeddedFont>
      <p:font typeface="Lexend Deca" panose="020B0604020202020204" charset="0"/>
      <p:regular r:id="rId27"/>
    </p:embeddedFon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uli Regular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diat Ahsan" initials="AA" lastIdx="1" clrIdx="0">
    <p:extLst>
      <p:ext uri="{19B8F6BF-5375-455C-9EA6-DF929625EA0E}">
        <p15:presenceInfo xmlns:p15="http://schemas.microsoft.com/office/powerpoint/2012/main" userId="2d22fc7407aa2d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5508F-E37E-4F37-8192-374EC205B2C3}">
  <a:tblStyle styleId="{E805508F-E37E-4F37-8192-374EC205B2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49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43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9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3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9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23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372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411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0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37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78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561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1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81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55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31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02476" y="1409811"/>
            <a:ext cx="4742351" cy="25694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Aplikasi Sistem Informasi Perhotelan Berbasis Desktop (C#)</a:t>
            </a:r>
            <a:r>
              <a:rPr lang="en" sz="2400" dirty="0" smtClean="0"/>
              <a:t/>
            </a:r>
            <a:br>
              <a:rPr lang="en" sz="2400" dirty="0" smtClean="0"/>
            </a:br>
            <a:r>
              <a:rPr lang="en" sz="2400" dirty="0"/>
              <a:t/>
            </a:r>
            <a:br>
              <a:rPr lang="en" sz="2400" dirty="0"/>
            </a:br>
            <a:r>
              <a:rPr lang="en" sz="2400" dirty="0" smtClean="0"/>
              <a:t>- Ahdiat Ahsan (182102)</a:t>
            </a:r>
            <a:br>
              <a:rPr lang="en" sz="2400" dirty="0" smtClean="0"/>
            </a:br>
            <a:r>
              <a:rPr lang="en" sz="2400" dirty="0" smtClean="0"/>
              <a:t>- Kelas C</a:t>
            </a:r>
            <a:endParaRPr sz="24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Riwayat Tamu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78" y="1372492"/>
            <a:ext cx="6217920" cy="3377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1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Riwayat Tamu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78" y="1372492"/>
            <a:ext cx="6217920" cy="3377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Relasi Tabel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31" y="1471201"/>
            <a:ext cx="5322986" cy="3084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3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Flowchart Aplikasi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6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656672"/>
            <a:ext cx="3332700" cy="6352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smtClean="0"/>
              <a:t>Implementasi</a:t>
            </a:r>
            <a:endParaRPr sz="3800" dirty="0"/>
          </a:p>
        </p:txBody>
      </p:sp>
      <p:sp>
        <p:nvSpPr>
          <p:cNvPr id="11" name="Google Shape;112;p19"/>
          <p:cNvSpPr txBox="1">
            <a:spLocks/>
          </p:cNvSpPr>
          <p:nvPr/>
        </p:nvSpPr>
        <p:spPr>
          <a:xfrm>
            <a:off x="685800" y="2450399"/>
            <a:ext cx="33327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ID" sz="1800" dirty="0" err="1" smtClean="0"/>
              <a:t>Tampilan</a:t>
            </a:r>
            <a:r>
              <a:rPr lang="en-ID" sz="1800" dirty="0" smtClean="0"/>
              <a:t> </a:t>
            </a:r>
            <a:r>
              <a:rPr lang="en-ID" sz="1800" dirty="0" err="1" smtClean="0"/>
              <a:t>dari</a:t>
            </a:r>
            <a:r>
              <a:rPr lang="en-ID" sz="1800" dirty="0" smtClean="0"/>
              <a:t> </a:t>
            </a:r>
            <a:r>
              <a:rPr lang="en-ID" sz="1800" dirty="0" err="1" smtClean="0"/>
              <a:t>hasil</a:t>
            </a:r>
            <a:r>
              <a:rPr lang="en-ID" sz="1800" dirty="0" smtClean="0"/>
              <a:t> </a:t>
            </a:r>
            <a:r>
              <a:rPr lang="en-ID" sz="1800" dirty="0" err="1" smtClean="0"/>
              <a:t>pembuatan</a:t>
            </a:r>
            <a:r>
              <a:rPr lang="en-ID" sz="1800" dirty="0" smtClean="0"/>
              <a:t> </a:t>
            </a:r>
            <a:r>
              <a:rPr lang="en-ID" sz="1800" dirty="0" err="1" smtClean="0"/>
              <a:t>aplikasi</a:t>
            </a:r>
            <a:r>
              <a:rPr lang="en-ID" sz="1800" dirty="0" smtClean="0"/>
              <a:t> yang </a:t>
            </a:r>
            <a:r>
              <a:rPr lang="en-ID" sz="1800" dirty="0" err="1" smtClean="0"/>
              <a:t>berupa</a:t>
            </a:r>
            <a:r>
              <a:rPr lang="en-ID" sz="1800" dirty="0" smtClean="0"/>
              <a:t> </a:t>
            </a:r>
            <a:r>
              <a:rPr lang="en-ID" sz="1800" dirty="0" err="1" smtClean="0"/>
              <a:t>sebuah</a:t>
            </a:r>
            <a:r>
              <a:rPr lang="en-ID" sz="1800" dirty="0" smtClean="0"/>
              <a:t> </a:t>
            </a:r>
            <a:r>
              <a:rPr lang="en-ID" sz="1800" i="1" dirty="0" smtClean="0"/>
              <a:t>form</a:t>
            </a:r>
            <a:r>
              <a:rPr lang="en-ID" sz="1800" dirty="0"/>
              <a:t> </a:t>
            </a:r>
            <a:r>
              <a:rPr lang="en-ID" sz="1800" dirty="0" err="1" smtClean="0"/>
              <a:t>dengan</a:t>
            </a:r>
            <a:r>
              <a:rPr lang="en-ID" sz="1800" dirty="0" smtClean="0"/>
              <a:t> </a:t>
            </a:r>
            <a:r>
              <a:rPr lang="en-ID" sz="1800" dirty="0" err="1" smtClean="0"/>
              <a:t>fungsinya</a:t>
            </a:r>
            <a:r>
              <a:rPr lang="en-ID" sz="1800" dirty="0" smtClean="0"/>
              <a:t> </a:t>
            </a:r>
            <a:r>
              <a:rPr lang="en-ID" sz="1800" dirty="0" err="1" smtClean="0"/>
              <a:t>masing-masing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3293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Daftar Form Aplikasi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80549" y="1352550"/>
            <a:ext cx="5960099" cy="3202200"/>
          </a:xfrm>
        </p:spPr>
        <p:txBody>
          <a:bodyPr/>
          <a:lstStyle/>
          <a:p>
            <a:r>
              <a:rPr lang="en-ID" dirty="0" smtClean="0"/>
              <a:t>Form Login</a:t>
            </a:r>
          </a:p>
          <a:p>
            <a:r>
              <a:rPr lang="en-ID" dirty="0" smtClean="0"/>
              <a:t>Form Menu </a:t>
            </a:r>
            <a:r>
              <a:rPr lang="en-ID" dirty="0" err="1" smtClean="0"/>
              <a:t>Utama</a:t>
            </a:r>
            <a:endParaRPr lang="en-ID" dirty="0" smtClean="0"/>
          </a:p>
          <a:p>
            <a:r>
              <a:rPr lang="en-ID" dirty="0" smtClean="0"/>
              <a:t>Form Data </a:t>
            </a:r>
            <a:r>
              <a:rPr lang="en-ID" dirty="0" err="1" smtClean="0"/>
              <a:t>Karyawan</a:t>
            </a:r>
            <a:endParaRPr lang="en-ID" dirty="0" smtClean="0"/>
          </a:p>
          <a:p>
            <a:r>
              <a:rPr lang="en-ID" dirty="0" smtClean="0"/>
              <a:t>Form Data </a:t>
            </a:r>
            <a:r>
              <a:rPr lang="en-ID" dirty="0" err="1" smtClean="0"/>
              <a:t>Kamar</a:t>
            </a:r>
            <a:endParaRPr lang="en-ID" dirty="0" smtClean="0"/>
          </a:p>
          <a:p>
            <a:r>
              <a:rPr lang="en-ID" dirty="0" smtClean="0"/>
              <a:t>Form Data </a:t>
            </a:r>
            <a:r>
              <a:rPr lang="en-ID" dirty="0" err="1" smtClean="0"/>
              <a:t>Tamu</a:t>
            </a:r>
            <a:endParaRPr lang="en-ID" dirty="0" smtClean="0"/>
          </a:p>
          <a:p>
            <a:r>
              <a:rPr lang="en-ID" dirty="0" smtClean="0"/>
              <a:t>Form Check In </a:t>
            </a:r>
            <a:r>
              <a:rPr lang="en-ID" dirty="0" err="1" smtClean="0"/>
              <a:t>Tamu</a:t>
            </a:r>
            <a:endParaRPr lang="en-ID" dirty="0" smtClean="0"/>
          </a:p>
          <a:p>
            <a:r>
              <a:rPr lang="en-ID" dirty="0" smtClean="0"/>
              <a:t>Form Check Out </a:t>
            </a:r>
            <a:r>
              <a:rPr lang="en-ID" dirty="0" err="1" smtClean="0"/>
              <a:t>Tamu</a:t>
            </a:r>
            <a:endParaRPr lang="en-ID" dirty="0" smtClean="0"/>
          </a:p>
          <a:p>
            <a:r>
              <a:rPr lang="en-ID" dirty="0" smtClean="0"/>
              <a:t>Form Data </a:t>
            </a:r>
            <a:r>
              <a:rPr lang="en-ID" dirty="0" err="1" smtClean="0"/>
              <a:t>Riwayat</a:t>
            </a:r>
            <a:r>
              <a:rPr lang="en-ID" dirty="0" smtClean="0"/>
              <a:t> </a:t>
            </a:r>
            <a:r>
              <a:rPr lang="en-ID" dirty="0" err="1" smtClean="0"/>
              <a:t>Tamu</a:t>
            </a:r>
            <a:endParaRPr lang="en-US" dirty="0"/>
          </a:p>
        </p:txBody>
      </p:sp>
      <p:pic>
        <p:nvPicPr>
          <p:cNvPr id="1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494197">
            <a:off x="4546854" y="1627646"/>
            <a:ext cx="2280433" cy="250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39018">
            <a:off x="6732325" y="1438943"/>
            <a:ext cx="959393" cy="1123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Login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untuk melakukan login agar dapat mengakses menu utama.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97" y="1222334"/>
            <a:ext cx="4121617" cy="2317278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Menu Utama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yang berisi pilihan fitur / menu yang tersedia dalam sistem informasi perhotelan.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366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Data Karyawan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yang menampilkan data-data karyawan yang ada, beserta fitur CRUD-nya.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619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Data Kamar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>
              <a:buNone/>
            </a:pPr>
            <a:r>
              <a:rPr lang="en" sz="1800" dirty="0"/>
              <a:t>Form yang menampilkan data-data </a:t>
            </a:r>
            <a:r>
              <a:rPr lang="en" sz="1800" dirty="0" smtClean="0"/>
              <a:t>kamar yang ada, </a:t>
            </a:r>
            <a:r>
              <a:rPr lang="en" sz="1800" dirty="0"/>
              <a:t>beserta fitur CRUD-nya.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979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Mengetahui sistem informasi dan kegunaannya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Data Tamu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>
              <a:buNone/>
            </a:pPr>
            <a:r>
              <a:rPr lang="en" sz="1800" dirty="0"/>
              <a:t>Form yang menampilkan data-data </a:t>
            </a:r>
            <a:r>
              <a:rPr lang="en" sz="1800" dirty="0" smtClean="0"/>
              <a:t>tamu </a:t>
            </a:r>
            <a:r>
              <a:rPr lang="en" sz="1800" dirty="0"/>
              <a:t>yang </a:t>
            </a:r>
            <a:r>
              <a:rPr lang="en" sz="1800" dirty="0" smtClean="0"/>
              <a:t>telah check in, </a:t>
            </a:r>
            <a:r>
              <a:rPr lang="en" sz="1800" dirty="0"/>
              <a:t>beserta </a:t>
            </a:r>
            <a:r>
              <a:rPr lang="en" sz="1800" dirty="0" smtClean="0"/>
              <a:t>beberapa fitur olah data.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2332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    Check In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untuk melakukan check in agar data tamu dapat disimpan dan diolah.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412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    Check Out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untuk melakukan check out agar data tamu yang telah menginap dapat disimpan dan diolah.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728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06238" y="1066838"/>
            <a:ext cx="5323046" cy="2777858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689568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Form  Riwayat Tamu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Form yang memperlihatkan rekapan dari riwayat tamu yang pernah menginap (telah check out) pada hotel.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97" y="1222334"/>
            <a:ext cx="4121616" cy="231727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801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Terima Kasih</a:t>
            </a:r>
            <a:r>
              <a:rPr lang="en" sz="7200" dirty="0" smtClean="0"/>
              <a:t>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742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Muli"/>
                <a:ea typeface="Muli"/>
                <a:cs typeface="Muli"/>
                <a:sym typeface="Muli"/>
              </a:rPr>
              <a:t>Lanjut Demo Aplikasi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ID" sz="1800" dirty="0" smtClean="0"/>
              <a:t>Ahdiat Ahsan (182102)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ID" sz="1800" dirty="0" err="1" smtClean="0"/>
              <a:t>Kelas</a:t>
            </a:r>
            <a:r>
              <a:rPr lang="en-ID" sz="1800" dirty="0" smtClean="0"/>
              <a:t> C (TI)</a:t>
            </a:r>
            <a:endParaRPr sz="18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59036" y="825424"/>
            <a:ext cx="6014400" cy="34991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>
              <a:buNone/>
            </a:pP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operasional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 smtClean="0"/>
              <a:t>.</a:t>
            </a:r>
            <a:endParaRPr lang="en-ID" sz="2000" dirty="0"/>
          </a:p>
          <a:p>
            <a:pPr marL="76200" lvl="0" indent="0" algn="just">
              <a:buNone/>
            </a:pPr>
            <a:endParaRPr lang="en-ID" sz="2000" dirty="0" smtClean="0"/>
          </a:p>
          <a:p>
            <a:pPr marL="76200" lvl="0" indent="0" algn="just">
              <a:buNone/>
            </a:pPr>
            <a:r>
              <a:rPr lang="en-ID" sz="2000" dirty="0" err="1" smtClean="0"/>
              <a:t>Dengan</a:t>
            </a:r>
            <a:r>
              <a:rPr lang="en-ID" sz="2000" dirty="0" smtClean="0"/>
              <a:t> </a:t>
            </a:r>
            <a:r>
              <a:rPr lang="en-ID" sz="2000" dirty="0" err="1" smtClean="0"/>
              <a:t>adanya</a:t>
            </a:r>
            <a:r>
              <a:rPr lang="en-ID" sz="2000" dirty="0" smtClean="0"/>
              <a:t> </a:t>
            </a:r>
            <a:r>
              <a:rPr lang="en-ID" sz="2000" dirty="0" err="1" smtClean="0"/>
              <a:t>Aplikasi</a:t>
            </a:r>
            <a:r>
              <a:rPr lang="en-ID" sz="2000" dirty="0" smtClean="0"/>
              <a:t> </a:t>
            </a:r>
            <a:r>
              <a:rPr lang="en-ID" sz="2000" dirty="0" err="1" smtClean="0"/>
              <a:t>Sistem</a:t>
            </a:r>
            <a:r>
              <a:rPr lang="en-ID" sz="2000" dirty="0" smtClean="0"/>
              <a:t> </a:t>
            </a:r>
            <a:r>
              <a:rPr lang="en-ID" sz="2000" dirty="0" err="1" smtClean="0"/>
              <a:t>Informasi</a:t>
            </a:r>
            <a:r>
              <a:rPr lang="en-ID" sz="2000" dirty="0" smtClean="0"/>
              <a:t> </a:t>
            </a:r>
            <a:r>
              <a:rPr lang="en-ID" sz="2000" dirty="0" err="1" smtClean="0"/>
              <a:t>Perhotelan</a:t>
            </a:r>
            <a:r>
              <a:rPr lang="en-ID" sz="2000" dirty="0" smtClean="0"/>
              <a:t> </a:t>
            </a:r>
            <a:r>
              <a:rPr lang="en-ID" sz="2000" dirty="0" err="1" smtClean="0"/>
              <a:t>ini</a:t>
            </a:r>
            <a:r>
              <a:rPr lang="en-ID" sz="2000" dirty="0" smtClean="0"/>
              <a:t> </a:t>
            </a:r>
            <a:r>
              <a:rPr lang="en-ID" sz="2000" dirty="0" err="1" smtClean="0"/>
              <a:t>diharapkan</a:t>
            </a:r>
            <a:r>
              <a:rPr lang="en-ID" sz="2000" dirty="0" smtClean="0"/>
              <a:t> </a:t>
            </a:r>
            <a:r>
              <a:rPr lang="en-ID" sz="2000" dirty="0" err="1" smtClean="0"/>
              <a:t>dapat</a:t>
            </a:r>
            <a:r>
              <a:rPr lang="en-ID" sz="2000" dirty="0" smtClean="0"/>
              <a:t> </a:t>
            </a:r>
            <a:r>
              <a:rPr lang="en-ID" sz="2000" dirty="0" err="1" smtClean="0"/>
              <a:t>membantu</a:t>
            </a:r>
            <a:r>
              <a:rPr lang="en-ID" sz="2000" dirty="0" smtClean="0"/>
              <a:t> </a:t>
            </a:r>
            <a:r>
              <a:rPr lang="en-ID" sz="2000" dirty="0" err="1" smtClean="0"/>
              <a:t>memberikan</a:t>
            </a:r>
            <a:r>
              <a:rPr lang="en-ID" sz="2000" dirty="0" smtClean="0"/>
              <a:t> data yang </a:t>
            </a:r>
            <a:r>
              <a:rPr lang="en-ID" sz="2000" dirty="0" err="1" smtClean="0"/>
              <a:t>relevan</a:t>
            </a:r>
            <a:r>
              <a:rPr lang="en-ID" sz="2000" dirty="0" smtClean="0"/>
              <a:t>, </a:t>
            </a:r>
            <a:r>
              <a:rPr lang="en-ID" sz="2000" dirty="0" err="1" smtClean="0"/>
              <a:t>cepat</a:t>
            </a:r>
            <a:r>
              <a:rPr lang="en-ID" sz="2000" dirty="0" smtClean="0"/>
              <a:t>, </a:t>
            </a:r>
            <a:r>
              <a:rPr lang="en-ID" sz="2000" dirty="0" err="1" smtClean="0"/>
              <a:t>dan</a:t>
            </a:r>
            <a:r>
              <a:rPr lang="en-ID" sz="2000" dirty="0"/>
              <a:t> </a:t>
            </a:r>
            <a:r>
              <a:rPr lang="en-ID" sz="2000" dirty="0" err="1" smtClean="0"/>
              <a:t>akurat</a:t>
            </a:r>
            <a:r>
              <a:rPr lang="en-ID" sz="2000" dirty="0" smtClean="0"/>
              <a:t> </a:t>
            </a:r>
            <a:r>
              <a:rPr lang="en-ID" sz="2000" dirty="0" err="1" smtClean="0"/>
              <a:t>kepada</a:t>
            </a:r>
            <a:r>
              <a:rPr lang="en-ID" sz="2000" dirty="0" smtClean="0"/>
              <a:t> para </a:t>
            </a:r>
            <a:r>
              <a:rPr lang="en-ID" sz="2000" dirty="0" err="1" smtClean="0"/>
              <a:t>penggunanya</a:t>
            </a:r>
            <a:r>
              <a:rPr lang="en-ID" sz="2000" dirty="0" smtClean="0"/>
              <a:t>.  </a:t>
            </a:r>
            <a:endParaRPr lang="en-US" sz="2000" dirty="0" smtClean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648189"/>
            <a:ext cx="3332700" cy="9019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Konsep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708588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Penggambaran konsep melalui struktur-relasi tabel pada </a:t>
            </a:r>
            <a:r>
              <a:rPr lang="en" sz="1800" i="1" dirty="0" smtClean="0"/>
              <a:t>database</a:t>
            </a:r>
            <a:r>
              <a:rPr lang="en" sz="1800" dirty="0" smtClean="0"/>
              <a:t> dan </a:t>
            </a:r>
            <a:r>
              <a:rPr lang="en" sz="1800" i="1" dirty="0" smtClean="0"/>
              <a:t>flowchart</a:t>
            </a:r>
            <a:r>
              <a:rPr lang="en" sz="1800" dirty="0" smtClean="0"/>
              <a:t>. 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Rancangan </a:t>
            </a:r>
            <a:r>
              <a:rPr lang="en" i="1" dirty="0" smtClean="0"/>
              <a:t>Database</a:t>
            </a:r>
            <a:endParaRPr i="1"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uli"/>
                <a:ea typeface="Muli"/>
                <a:cs typeface="Muli"/>
                <a:sym typeface="Muli"/>
              </a:rPr>
              <a:t>1. Tabel Admin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Tabel ini menjadi tempat penyimpanan data Admin yang menjadi pengoperasi aplikasi. Data Admin digunakan untuk </a:t>
            </a:r>
            <a:r>
              <a:rPr lang="en" sz="1200" i="1" dirty="0" smtClean="0"/>
              <a:t>login.</a:t>
            </a:r>
            <a:endParaRPr sz="1200" i="1" dirty="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uli"/>
                <a:ea typeface="Muli"/>
                <a:cs typeface="Muli"/>
                <a:sym typeface="Muli"/>
              </a:rPr>
              <a:t>2. Tabel Karyawan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Tabel ini yang menyimpan data diri dari karyawan yang bekerja pada hotel. Datanya seperti nama dan nomor telpon karyawan.</a:t>
            </a:r>
            <a:endParaRPr sz="1200" dirty="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uli"/>
                <a:ea typeface="Muli"/>
                <a:cs typeface="Muli"/>
                <a:sym typeface="Muli"/>
              </a:rPr>
              <a:t>3. Tabel Kamar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Tabel ini menyimpan data rinci dari tiap-tiap kamar yang ada pada hotel, mulai dari nomor kamar hingga harga kamar / malam.</a:t>
            </a:r>
            <a:endParaRPr sz="12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Muli"/>
                <a:ea typeface="Muli"/>
                <a:cs typeface="Muli"/>
                <a:sym typeface="Muli"/>
              </a:rPr>
              <a:t>4. Tabel Tamu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Tabel ini yang menyimpan data-data dari tamu pengunjung yang telah melakukan check in pada hotel.</a:t>
            </a:r>
            <a:endParaRPr sz="1200" dirty="0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200" b="1" dirty="0" smtClean="0">
                <a:latin typeface="Muli"/>
                <a:ea typeface="Muli"/>
                <a:cs typeface="Muli"/>
                <a:sym typeface="Muli"/>
              </a:rPr>
              <a:t>5. </a:t>
            </a:r>
            <a:r>
              <a:rPr lang="en-ID" sz="1200" b="1" dirty="0" err="1" smtClean="0">
                <a:latin typeface="Muli"/>
                <a:ea typeface="Muli"/>
                <a:cs typeface="Muli"/>
                <a:sym typeface="Muli"/>
              </a:rPr>
              <a:t>Tabel</a:t>
            </a:r>
            <a:r>
              <a:rPr lang="en-ID" sz="1200" b="1" dirty="0" smtClean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ID" sz="1200" b="1" dirty="0" err="1" smtClean="0">
                <a:latin typeface="Muli"/>
                <a:ea typeface="Muli"/>
                <a:cs typeface="Muli"/>
                <a:sym typeface="Muli"/>
              </a:rPr>
              <a:t>Riwayat</a:t>
            </a:r>
            <a:r>
              <a:rPr lang="en-ID" sz="1200" b="1" dirty="0" smtClean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ID" sz="1200" b="1" dirty="0" err="1" smtClean="0">
                <a:latin typeface="Muli"/>
                <a:ea typeface="Muli"/>
                <a:cs typeface="Muli"/>
                <a:sym typeface="Muli"/>
              </a:rPr>
              <a:t>Tamu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Rincian dari tamu-tamu yang telah melakukan check out akan disimpan di tabel ini. Mulai dari data diri tamu hingga rincian kamar yang ditempati.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877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Admin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0" y="1779905"/>
            <a:ext cx="7767021" cy="2500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Karyawan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3" y="1618539"/>
            <a:ext cx="7767021" cy="2672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Kamar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19" y="1544613"/>
            <a:ext cx="7378663" cy="2726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6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Tabel Tamu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339999"/>
            <a:ext cx="7562626" cy="319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4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431</Words>
  <Application>Microsoft Office PowerPoint</Application>
  <PresentationFormat>On-screen Show (16:9)</PresentationFormat>
  <Paragraphs>80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Lexend Deca</vt:lpstr>
      <vt:lpstr>Muli</vt:lpstr>
      <vt:lpstr>Calibri</vt:lpstr>
      <vt:lpstr>Muli Regular</vt:lpstr>
      <vt:lpstr>Aliena template</vt:lpstr>
      <vt:lpstr>Aplikasi Sistem Informasi Perhotelan Berbasis Desktop (C#)  - Ahdiat Ahsan (182102) - Kelas C</vt:lpstr>
      <vt:lpstr>Pendahuluan</vt:lpstr>
      <vt:lpstr>PowerPoint Presentation</vt:lpstr>
      <vt:lpstr>Konsep</vt:lpstr>
      <vt:lpstr>Rancangan Database</vt:lpstr>
      <vt:lpstr>Struktur Tabel Admin</vt:lpstr>
      <vt:lpstr>Struktur Tabel Karyawan</vt:lpstr>
      <vt:lpstr>Struktur Tabel Kamar</vt:lpstr>
      <vt:lpstr>Struktur Tabel Tamu</vt:lpstr>
      <vt:lpstr>Struktur Tabel Riwayat Tamu</vt:lpstr>
      <vt:lpstr>Struktur Tabel Riwayat Tamu</vt:lpstr>
      <vt:lpstr>Relasi Tabel</vt:lpstr>
      <vt:lpstr>Flowchart Aplikasi</vt:lpstr>
      <vt:lpstr>Implementasi</vt:lpstr>
      <vt:lpstr>Daftar Form Aplikasi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Sistem Informasi Perhotelan Berbasis Desktop (C#)  - Ahdiat Ahsan (182102) - Kelas C</dc:title>
  <cp:lastModifiedBy>Ahdiat Ahsan</cp:lastModifiedBy>
  <cp:revision>23</cp:revision>
  <dcterms:modified xsi:type="dcterms:W3CDTF">2020-06-23T18:08:33Z</dcterms:modified>
</cp:coreProperties>
</file>